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3" r:id="rId2"/>
    <p:sldId id="259" r:id="rId3"/>
    <p:sldId id="258" r:id="rId4"/>
    <p:sldId id="264" r:id="rId5"/>
    <p:sldId id="261" r:id="rId6"/>
    <p:sldId id="265" r:id="rId7"/>
    <p:sldId id="272" r:id="rId8"/>
    <p:sldId id="287" r:id="rId9"/>
    <p:sldId id="286" r:id="rId10"/>
    <p:sldId id="276" r:id="rId11"/>
    <p:sldId id="278" r:id="rId12"/>
    <p:sldId id="279" r:id="rId13"/>
    <p:sldId id="280" r:id="rId14"/>
    <p:sldId id="281" r:id="rId15"/>
    <p:sldId id="282" r:id="rId16"/>
    <p:sldId id="294" r:id="rId17"/>
    <p:sldId id="283" r:id="rId18"/>
    <p:sldId id="284" r:id="rId19"/>
    <p:sldId id="28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9785" autoAdjust="0"/>
  </p:normalViewPr>
  <p:slideViewPr>
    <p:cSldViewPr>
      <p:cViewPr>
        <p:scale>
          <a:sx n="42" d="100"/>
          <a:sy n="42" d="100"/>
        </p:scale>
        <p:origin x="-130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3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1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0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1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4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4484-F9D2-42B1-A6F5-CC3CA9597D89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4D78-2B8F-4819-922E-F1BA34300C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75154"/>
            <a:ext cx="5111750" cy="561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</a:p>
          <a:p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6" name="13 Numb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363200" y="297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Dyslexia?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Genetic,  lifelong- condition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Effects 15-20% of population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Language-based learning disability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Caused by brain wiring difference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Effects every dyslexic differently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1047840"/>
            <a:ext cx="8077200" cy="4762321"/>
            <a:chOff x="533400" y="685800"/>
            <a:chExt cx="8077200" cy="47623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85800"/>
              <a:ext cx="8077200" cy="4038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3400" y="4863346"/>
              <a:ext cx="807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I used a different part of my brain to read.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Dyslexia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Do NOT see letters backward or upside down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Does NOT effect mostly boys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Is NOT a vision problem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Does NOT mean I am dumb, lazy or less intelligent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4-6 Bullet Points about your 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Dyslexia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4-6 Bullet Points about how your dyslexia affects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List the accommodations you have in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Assistive Technology I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List the assistive technologies you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List your strengths in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List what you need you teacher to do to support you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Committment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Make a commitment to your teachers to do your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7" y="359990"/>
            <a:ext cx="2600169" cy="2854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382">
            <a:off x="5936573" y="3415975"/>
            <a:ext cx="2725145" cy="299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734342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Relationships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69" y="1722889"/>
            <a:ext cx="2728892" cy="299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426">
            <a:off x="804471" y="535981"/>
            <a:ext cx="2843480" cy="3122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1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3276600" cy="3048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 invite you to join my team and together let’s make this an awesome year!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93360"/>
            <a:ext cx="5111750" cy="56124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24553">
            <a:off x="-431405" y="4384122"/>
            <a:ext cx="4578784" cy="125736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  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690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375">
            <a:off x="5193634" y="1892098"/>
            <a:ext cx="3026677" cy="3323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5400" y="274427"/>
            <a:ext cx="367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Attribute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56799">
            <a:off x="2318521" y="3321267"/>
            <a:ext cx="2895033" cy="3178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43889">
            <a:off x="371999" y="469707"/>
            <a:ext cx="3311666" cy="363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0" y="381000"/>
            <a:ext cx="43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Accomplishment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60" y="3395154"/>
            <a:ext cx="3041235" cy="333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7107" y="737612"/>
            <a:ext cx="3581400" cy="3932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48661"/>
            <a:ext cx="3367088" cy="369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5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997014"/>
            <a:ext cx="3533633" cy="3879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21" y="1971934"/>
            <a:ext cx="3835716" cy="421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599" y="204714"/>
            <a:ext cx="6441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Accomplishment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6020365"/>
      </p:ext>
    </p:extLst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708">
            <a:off x="4897834" y="1260856"/>
            <a:ext cx="3591068" cy="394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5714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Good Trait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663">
            <a:off x="652156" y="2052220"/>
            <a:ext cx="3895032" cy="427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794095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418">
            <a:off x="5030626" y="1417260"/>
            <a:ext cx="3632390" cy="3988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826">
            <a:off x="313697" y="1252253"/>
            <a:ext cx="3601756" cy="395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47" y="1107969"/>
            <a:ext cx="4227900" cy="4642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83480" y="202142"/>
            <a:ext cx="396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Talent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04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4" y="1522748"/>
            <a:ext cx="333127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948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Something </a:t>
            </a:r>
            <a:r>
              <a:rPr lang="en-US" sz="4400" dirty="0"/>
              <a:t>Y</a:t>
            </a:r>
            <a:r>
              <a:rPr lang="en-US" sz="4400" dirty="0" smtClean="0"/>
              <a:t>ou Enjoy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722">
            <a:off x="5599352" y="2837817"/>
            <a:ext cx="3253736" cy="357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759">
            <a:off x="365395" y="2897863"/>
            <a:ext cx="3283522" cy="360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354710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735">
            <a:off x="3634753" y="649675"/>
            <a:ext cx="5173640" cy="568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52400" y="533400"/>
            <a:ext cx="4114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I’m Dyslexic!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7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</TotalTime>
  <Words>176</Words>
  <Application>Microsoft Office PowerPoint</Application>
  <PresentationFormat>On-screen Show (4:3)</PresentationFormat>
  <Paragraphs>39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Name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Dyslexia?</vt:lpstr>
      <vt:lpstr>PowerPoint Presentation</vt:lpstr>
      <vt:lpstr>Myths about Dyslexia</vt:lpstr>
      <vt:lpstr>My History</vt:lpstr>
      <vt:lpstr>My Dyslexia</vt:lpstr>
      <vt:lpstr>Accommodations</vt:lpstr>
      <vt:lpstr>The Assistive Technology I Use</vt:lpstr>
      <vt:lpstr> Strengths</vt:lpstr>
      <vt:lpstr> Support</vt:lpstr>
      <vt:lpstr>My Committment</vt:lpstr>
      <vt:lpstr>  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True</dc:title>
  <dc:creator>Dean &amp; Lissa True</dc:creator>
  <cp:lastModifiedBy>True, Lissa</cp:lastModifiedBy>
  <cp:revision>106</cp:revision>
  <dcterms:created xsi:type="dcterms:W3CDTF">2012-07-20T03:53:07Z</dcterms:created>
  <dcterms:modified xsi:type="dcterms:W3CDTF">2015-03-27T22:25:22Z</dcterms:modified>
</cp:coreProperties>
</file>